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92"/>
    <p:restoredTop sz="94712"/>
  </p:normalViewPr>
  <p:slideViewPr>
    <p:cSldViewPr snapToGrid="0" snapToObjects="1">
      <p:cViewPr varScale="1">
        <p:scale>
          <a:sx n="74" d="100"/>
          <a:sy n="74" d="100"/>
        </p:scale>
        <p:origin x="96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1AC04D-E23E-324E-B613-4F396BD18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AEF3927-FDCA-DF4C-B33F-5E3D12080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D1C071-6E9C-C048-A383-64CB360D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104752-1CE5-3449-AB83-5E5D6723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06C933-F50A-1340-A811-B9AACE39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037006-B53D-8547-A2E8-B6F738A0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94D06D9-2ED9-3541-8B38-65765D3F1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F9089D6-5975-3C4E-95E3-90D6D5D4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D1FD55-9725-7D42-9B98-BAC46996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29598E-140F-6943-8DAB-35BF2A7D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312A5B7-7F62-B543-979E-710A78539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EDA8503-8F5A-E240-92D0-B690D51A5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CD0D26-DA71-0B4D-9DBD-A17C3719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83924A-5024-1E4B-B615-2411ADA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A8783F-21C7-4A47-BA0C-64D30E6A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3E2694-7BFD-8B4B-987E-F5B9BA74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595DB8-E15B-1341-8C98-81218D63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CA9BF8-375B-004A-855C-F55EC775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A56B24-3CAB-344A-AFC6-991758D0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FA8BC5-0844-0B41-888C-EBD7E72B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4D2564-A8B3-A746-8B45-47C056E4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F44658-CF73-234D-86B0-3ED342810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46CA28-FE5C-3941-B959-C1A5B59B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D56D9A-CFB4-A642-BF06-413BBFEA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391C5F-2B6A-0D4F-BF91-DFDA97BB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AA425B-B7E3-EA43-9D02-0B7943E1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D958F7-534D-2943-950F-27E57E617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733DF97-C115-5B44-93F4-24EB24756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BAEAF87-625D-244D-9B6A-9E9D24BA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350F9B6-BED3-1E49-98D5-C41BDE7D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7CB28DC-E8C5-E74B-8907-14980F87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A7C013-A776-BC48-8ACC-7F9E87F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611D63-04A5-014B-90C5-57B556470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808320-01A6-0643-9068-DB31221C6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26A7DDE-A35B-4C42-A4DA-3F5F5E036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42EE407-A9B8-AD43-AC56-74E476067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2502B0-A5BE-C64B-80EE-EF99F6CD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46A281E-89E1-B340-B3CD-AC2BC09D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62CEA08-3596-B849-A34D-CA7CF535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ACB1F9-5576-5444-ABDA-413AA70B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92BE888-596E-2C44-9C60-52C23B23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AA4AD3F-B1AA-EB40-A43B-5C7FF928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B69875C-114D-454B-AC09-EDD074B2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7BD7562-9213-9046-A9D0-D1197DF5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1EF8B80-3535-2041-BAFF-4A10AE5D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5B8F386-992E-1746-9E7C-C1831E76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BAF7F4-BE4C-5340-ACA2-69F7C0DA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ED0264-114F-4245-9EFF-B6D0268F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8787DB7-1954-084F-886C-3EB074C5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9E73016-74EC-1B4A-92B6-176D233A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23D57-426C-834B-980F-82565EB1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55B0190-0579-C94C-9855-FDF2C5C5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47F04E-FF5F-7241-8B64-E7B75755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9374306-BDD8-3A47-986E-B75D1411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F64A716-823B-6544-AC14-B8E1E52C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B8E43D-DF58-C54C-95A1-DCD5A867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B129970-FA0A-2342-A0E9-7EF2FC89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97E4C2-6453-B948-919B-2FB0666B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9450F78-5901-7E45-9E92-69561AC3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9ED5E4-882F-774E-9220-893B6197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AF77109-9BEA-8141-AEEF-F8C6E2DEC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C443-00AA-8449-95FC-ABF75C480E7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4D774B-1D15-C94D-816E-2591478A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1CB5CF-5C02-AD47-8B0B-F7843A9C9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D997-23D3-3F48-9C9F-629EC144F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6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1D301A-82CF-014C-866E-327ED8F7F4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D41831-4532-5047-848C-3D1C29E9C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4B810B89-D3E5-C122-BD26-5555A178816D}"/>
              </a:ext>
            </a:extLst>
          </p:cNvPr>
          <p:cNvSpPr/>
          <p:nvPr/>
        </p:nvSpPr>
        <p:spPr>
          <a:xfrm>
            <a:off x="1149178" y="58357"/>
            <a:ext cx="2273643" cy="757189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52292C3-8EC9-EDD4-2E27-8280CAE44577}"/>
              </a:ext>
            </a:extLst>
          </p:cNvPr>
          <p:cNvSpPr txBox="1"/>
          <p:nvPr/>
        </p:nvSpPr>
        <p:spPr>
          <a:xfrm>
            <a:off x="1260388" y="113785"/>
            <a:ext cx="205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114</a:t>
            </a:r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usd p/p</a:t>
            </a:r>
          </a:p>
          <a:p>
            <a:pPr algn="ctr"/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Warranty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 35 </a:t>
            </a:r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pax</a:t>
            </a:r>
            <a:endParaRPr lang="es-ES_tradnl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9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5C244C2-56FA-1646-A9D0-0A0B6A037A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xmlns="" id="{34F914F2-1DF8-4BAF-0FDD-01172E87D31B}"/>
              </a:ext>
            </a:extLst>
          </p:cNvPr>
          <p:cNvSpPr/>
          <p:nvPr/>
        </p:nvSpPr>
        <p:spPr>
          <a:xfrm>
            <a:off x="796636" y="132498"/>
            <a:ext cx="2273643" cy="757189"/>
          </a:xfrm>
          <a:prstGeom prst="round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AC11FDA-3B79-1011-0F67-231AD121F4D9}"/>
              </a:ext>
            </a:extLst>
          </p:cNvPr>
          <p:cNvSpPr txBox="1"/>
          <p:nvPr/>
        </p:nvSpPr>
        <p:spPr>
          <a:xfrm>
            <a:off x="907846" y="187926"/>
            <a:ext cx="205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114</a:t>
            </a:r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usd p/p</a:t>
            </a:r>
          </a:p>
          <a:p>
            <a:pPr algn="ctr"/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Warranty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 45 </a:t>
            </a:r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pax</a:t>
            </a:r>
            <a:endParaRPr lang="es-ES_tradnl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0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D54135A-4327-A41F-4074-6BA5FDF6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0" y="0"/>
            <a:ext cx="10618839" cy="6858000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5DD874B5-D822-360D-F5AC-06591ADD9711}"/>
              </a:ext>
            </a:extLst>
          </p:cNvPr>
          <p:cNvSpPr/>
          <p:nvPr/>
        </p:nvSpPr>
        <p:spPr>
          <a:xfrm>
            <a:off x="1088219" y="261486"/>
            <a:ext cx="2273643" cy="757189"/>
          </a:xfrm>
          <a:prstGeom prst="round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xmlns="" id="{3D24337E-3231-75FA-0503-36C81B84E45B}"/>
              </a:ext>
            </a:extLst>
          </p:cNvPr>
          <p:cNvSpPr txBox="1"/>
          <p:nvPr/>
        </p:nvSpPr>
        <p:spPr>
          <a:xfrm>
            <a:off x="1145642" y="316914"/>
            <a:ext cx="216243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137 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usd p/p</a:t>
            </a:r>
          </a:p>
          <a:p>
            <a:pPr algn="ctr"/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Warranty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 50 </a:t>
            </a:r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pax</a:t>
            </a:r>
            <a:endParaRPr lang="es-ES_tradnl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8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506D8D4-B0BB-054E-8AB6-1D411EA99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25FADADD-44B0-1643-B93E-C8B1837229DA}"/>
              </a:ext>
            </a:extLst>
          </p:cNvPr>
          <p:cNvSpPr/>
          <p:nvPr/>
        </p:nvSpPr>
        <p:spPr>
          <a:xfrm>
            <a:off x="1149178" y="58357"/>
            <a:ext cx="2273643" cy="757189"/>
          </a:xfrm>
          <a:prstGeom prst="round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B6040A-1DA9-F545-A67F-FFDD74D5EADF}"/>
              </a:ext>
            </a:extLst>
          </p:cNvPr>
          <p:cNvSpPr txBox="1"/>
          <p:nvPr/>
        </p:nvSpPr>
        <p:spPr>
          <a:xfrm>
            <a:off x="1206601" y="113785"/>
            <a:ext cx="216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114</a:t>
            </a:r>
            <a:r>
              <a:rPr lang="es-ES_tradnl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usd p/p</a:t>
            </a:r>
          </a:p>
          <a:p>
            <a:pPr algn="ctr"/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Warranty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 100 </a:t>
            </a:r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pax</a:t>
            </a:r>
            <a:endParaRPr lang="es-ES_tradnl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1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44C395A-1027-AF43-AD78-0E26C62810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FDE21BB2-7494-9B4A-9165-9BB5C5CCE67B}"/>
              </a:ext>
            </a:extLst>
          </p:cNvPr>
          <p:cNvSpPr/>
          <p:nvPr/>
        </p:nvSpPr>
        <p:spPr>
          <a:xfrm>
            <a:off x="7603766" y="6100811"/>
            <a:ext cx="2273643" cy="757189"/>
          </a:xfrm>
          <a:prstGeom prst="round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05FA62A-8BF7-8544-ACA9-D1BACDC42547}"/>
              </a:ext>
            </a:extLst>
          </p:cNvPr>
          <p:cNvSpPr txBox="1"/>
          <p:nvPr/>
        </p:nvSpPr>
        <p:spPr>
          <a:xfrm>
            <a:off x="7714976" y="6156239"/>
            <a:ext cx="205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  <a:latin typeface="Raleway" panose="020B0003030101060003" pitchFamily="34" charset="0"/>
              </a:rPr>
              <a:t>130 </a:t>
            </a:r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usd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 p/p</a:t>
            </a:r>
          </a:p>
          <a:p>
            <a:pPr algn="ctr"/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Warranty</a:t>
            </a:r>
            <a:r>
              <a:rPr lang="es-ES_tradnl" b="1" dirty="0">
                <a:solidFill>
                  <a:schemeClr val="bg1"/>
                </a:solidFill>
                <a:latin typeface="Raleway" panose="020B0003030101060003" pitchFamily="34" charset="0"/>
              </a:rPr>
              <a:t> 45 </a:t>
            </a:r>
            <a:r>
              <a:rPr lang="es-ES_tradnl" b="1" dirty="0" err="1">
                <a:solidFill>
                  <a:schemeClr val="bg1"/>
                </a:solidFill>
                <a:latin typeface="Raleway" panose="020B0003030101060003" pitchFamily="34" charset="0"/>
              </a:rPr>
              <a:t>pax</a:t>
            </a:r>
            <a:endParaRPr lang="es-ES_tradnl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4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Raleway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Cuenta Microsoft</cp:lastModifiedBy>
  <cp:revision>12</cp:revision>
  <dcterms:created xsi:type="dcterms:W3CDTF">2018-09-25T19:32:26Z</dcterms:created>
  <dcterms:modified xsi:type="dcterms:W3CDTF">2023-11-07T18:22:15Z</dcterms:modified>
</cp:coreProperties>
</file>